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8336-788D-4695-8939-958A06E298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DC5D-A9B2-4AD7-869D-AF5531B4A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28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8336-788D-4695-8939-958A06E298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DC5D-A9B2-4AD7-869D-AF5531B4A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8336-788D-4695-8939-958A06E298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DC5D-A9B2-4AD7-869D-AF5531B4A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9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8336-788D-4695-8939-958A06E298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DC5D-A9B2-4AD7-869D-AF5531B4A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6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8336-788D-4695-8939-958A06E298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DC5D-A9B2-4AD7-869D-AF5531B4A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2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8336-788D-4695-8939-958A06E298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DC5D-A9B2-4AD7-869D-AF5531B4A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9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8336-788D-4695-8939-958A06E298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DC5D-A9B2-4AD7-869D-AF5531B4A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4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8336-788D-4695-8939-958A06E298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DC5D-A9B2-4AD7-869D-AF5531B4A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50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8336-788D-4695-8939-958A06E298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DC5D-A9B2-4AD7-869D-AF5531B4A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7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8336-788D-4695-8939-958A06E298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DC5D-A9B2-4AD7-869D-AF5531B4A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9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8336-788D-4695-8939-958A06E298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DC5D-A9B2-4AD7-869D-AF5531B4A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77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F8336-788D-4695-8939-958A06E2983E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1DC5D-A9B2-4AD7-869D-AF5531B4A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3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0" y="1833563"/>
            <a:ext cx="5997575" cy="82391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Class Wish List </a:t>
            </a:r>
          </a:p>
          <a:p>
            <a:pPr algn="ctr"/>
            <a:r>
              <a:rPr lang="en-US" dirty="0"/>
              <a:t>(</a:t>
            </a:r>
            <a:r>
              <a:rPr lang="en-US" dirty="0" smtClean="0"/>
              <a:t>supplies used throughout the year)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0" y="2752724"/>
            <a:ext cx="5997575" cy="4105275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Kleenex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Color pencils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Yellow highlighters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Multi-color highlighters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G</a:t>
            </a:r>
            <a:r>
              <a:rPr lang="en-US" dirty="0" smtClean="0"/>
              <a:t>lue Sticks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mtClean="0"/>
              <a:t> Scotch </a:t>
            </a:r>
            <a:r>
              <a:rPr lang="en-US" dirty="0" smtClean="0"/>
              <a:t>Tape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Hand soap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Ziplock</a:t>
            </a:r>
            <a:r>
              <a:rPr lang="en-US" dirty="0" smtClean="0"/>
              <a:t> bags: gallon, quart, sandwich, or snack sizes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6172200" y="1833563"/>
            <a:ext cx="6019800" cy="82391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Student Incentives</a:t>
            </a:r>
          </a:p>
          <a:p>
            <a:pPr algn="ctr"/>
            <a:r>
              <a:rPr lang="en-US" dirty="0" smtClean="0"/>
              <a:t>(used for student prizes and enrichment) 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6172200" y="2752725"/>
            <a:ext cx="6019800" cy="4105274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Small prizes for prize box </a:t>
            </a:r>
          </a:p>
          <a:p>
            <a:pPr marL="0" indent="0">
              <a:buNone/>
            </a:pPr>
            <a:r>
              <a:rPr lang="en-US" dirty="0" smtClean="0"/>
              <a:t>     (dollar store is a great resource)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Cool pencils, pens, highlighters for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prize box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Gift cards to Amazon or Walmart for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science lab supplies &amp; STEAM projects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Monetary donation of any amount to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help raise $200 to purchase Science 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Starters for students. (Checks may be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made out to La Mesa Junior High).</a:t>
            </a:r>
            <a:endParaRPr lang="en-US" dirty="0"/>
          </a:p>
        </p:txBody>
      </p:sp>
      <p:pic>
        <p:nvPicPr>
          <p:cNvPr id="1026" name="Picture 2" descr="Image result for science suppli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0767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 result for science suppli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-2380"/>
            <a:ext cx="40767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science suppli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0"/>
            <a:ext cx="40767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9788" y="1012825"/>
            <a:ext cx="10515600" cy="815975"/>
          </a:xfrm>
        </p:spPr>
        <p:txBody>
          <a:bodyPr/>
          <a:lstStyle/>
          <a:p>
            <a:pPr algn="ctr"/>
            <a:r>
              <a:rPr lang="en-US" dirty="0" smtClean="0">
                <a:latin typeface="Jokerman" panose="04090605060D06020702" pitchFamily="82" charset="0"/>
              </a:rPr>
              <a:t>Science Class Donation </a:t>
            </a:r>
            <a:r>
              <a:rPr lang="en-US" sz="1200" dirty="0" smtClean="0">
                <a:latin typeface="Jokerman" panose="04090605060D06020702" pitchFamily="82" charset="0"/>
              </a:rPr>
              <a:t>optional</a:t>
            </a:r>
            <a:endParaRPr lang="en-US" sz="1200" dirty="0"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880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131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Jokerman</vt:lpstr>
      <vt:lpstr>Wingdings</vt:lpstr>
      <vt:lpstr>Office Theme</vt:lpstr>
      <vt:lpstr>Science Class Donation optional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Class Donation optional</dc:title>
  <dc:creator>Windows User</dc:creator>
  <cp:lastModifiedBy>Windows User</cp:lastModifiedBy>
  <cp:revision>6</cp:revision>
  <cp:lastPrinted>2017-08-31T15:52:14Z</cp:lastPrinted>
  <dcterms:created xsi:type="dcterms:W3CDTF">2017-08-29T00:46:11Z</dcterms:created>
  <dcterms:modified xsi:type="dcterms:W3CDTF">2017-08-31T15:52:33Z</dcterms:modified>
</cp:coreProperties>
</file>